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13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34442DE-A306-44DF-9326-A31C47B6BCF8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0"/>
      <dgm:spPr/>
      <dgm:t>
        <a:bodyPr/>
        <a:lstStyle/>
        <a:p>
          <a:endParaRPr lang="en-IN"/>
        </a:p>
      </dgm:t>
    </dgm:pt>
    <dgm:pt modelId="{ABCEA935-C7CB-4FF6-A120-43CE657A1438}">
      <dgm:prSet phldrT="[Text]" phldr="1"/>
      <dgm:spPr/>
      <dgm:t>
        <a:bodyPr/>
        <a:lstStyle/>
        <a:p>
          <a:endParaRPr lang="en-IN"/>
        </a:p>
      </dgm:t>
    </dgm:pt>
    <dgm:pt modelId="{83B14F7A-D05E-4934-A253-4F18EBD5EA6C}" type="parTrans" cxnId="{0919C4AF-1B74-4A9F-B243-823407110DCA}">
      <dgm:prSet/>
      <dgm:spPr/>
      <dgm:t>
        <a:bodyPr/>
        <a:lstStyle/>
        <a:p>
          <a:endParaRPr lang="en-IN"/>
        </a:p>
      </dgm:t>
    </dgm:pt>
    <dgm:pt modelId="{347298A3-4286-45E7-801F-7813FF55FA2A}" type="sibTrans" cxnId="{0919C4AF-1B74-4A9F-B243-823407110DCA}">
      <dgm:prSet/>
      <dgm:spPr/>
      <dgm:t>
        <a:bodyPr/>
        <a:lstStyle/>
        <a:p>
          <a:endParaRPr lang="en-IN"/>
        </a:p>
      </dgm:t>
    </dgm:pt>
    <dgm:pt modelId="{B506F98C-A6FC-467F-B87A-A0E94229CDA3}">
      <dgm:prSet phldrT="[Text]" phldr="1"/>
      <dgm:spPr/>
      <dgm:t>
        <a:bodyPr/>
        <a:lstStyle/>
        <a:p>
          <a:endParaRPr lang="en-IN"/>
        </a:p>
      </dgm:t>
    </dgm:pt>
    <dgm:pt modelId="{A8B02F85-EB60-48B8-B691-F17CC33B7D5E}" type="parTrans" cxnId="{20D4E5E4-7053-454C-8474-59B55F51AE7D}">
      <dgm:prSet/>
      <dgm:spPr/>
      <dgm:t>
        <a:bodyPr/>
        <a:lstStyle/>
        <a:p>
          <a:endParaRPr lang="en-IN"/>
        </a:p>
      </dgm:t>
    </dgm:pt>
    <dgm:pt modelId="{02F850AD-BF14-4620-89EC-6588CF87C5E3}" type="sibTrans" cxnId="{20D4E5E4-7053-454C-8474-59B55F51AE7D}">
      <dgm:prSet/>
      <dgm:spPr/>
      <dgm:t>
        <a:bodyPr/>
        <a:lstStyle/>
        <a:p>
          <a:endParaRPr lang="en-IN"/>
        </a:p>
      </dgm:t>
    </dgm:pt>
    <dgm:pt modelId="{27530B7A-6D0A-4B97-B2BB-A5A205428FC4}">
      <dgm:prSet phldrT="[Text]" phldr="1"/>
      <dgm:spPr/>
      <dgm:t>
        <a:bodyPr/>
        <a:lstStyle/>
        <a:p>
          <a:endParaRPr lang="en-IN"/>
        </a:p>
      </dgm:t>
    </dgm:pt>
    <dgm:pt modelId="{C059E109-4F46-41A7-A1C1-A0392E109C84}" type="parTrans" cxnId="{23F7F535-DC3C-47B5-9F9F-6F831E6BD5DA}">
      <dgm:prSet/>
      <dgm:spPr/>
      <dgm:t>
        <a:bodyPr/>
        <a:lstStyle/>
        <a:p>
          <a:endParaRPr lang="en-IN"/>
        </a:p>
      </dgm:t>
    </dgm:pt>
    <dgm:pt modelId="{7596AE71-05F5-4DE6-8B84-0B6358DD0A96}" type="sibTrans" cxnId="{23F7F535-DC3C-47B5-9F9F-6F831E6BD5DA}">
      <dgm:prSet/>
      <dgm:spPr/>
      <dgm:t>
        <a:bodyPr/>
        <a:lstStyle/>
        <a:p>
          <a:endParaRPr lang="en-IN"/>
        </a:p>
      </dgm:t>
    </dgm:pt>
    <dgm:pt modelId="{C4DEBDC6-D4CC-4F13-B909-8112F7FD9834}">
      <dgm:prSet phldrT="[Text]" phldr="1"/>
      <dgm:spPr/>
      <dgm:t>
        <a:bodyPr/>
        <a:lstStyle/>
        <a:p>
          <a:endParaRPr lang="en-IN"/>
        </a:p>
      </dgm:t>
    </dgm:pt>
    <dgm:pt modelId="{8A402343-4258-4A43-9398-EC92FC0D7AB4}" type="parTrans" cxnId="{BD8ED120-7B85-4085-A6F2-23E42A661576}">
      <dgm:prSet/>
      <dgm:spPr/>
      <dgm:t>
        <a:bodyPr/>
        <a:lstStyle/>
        <a:p>
          <a:endParaRPr lang="en-IN"/>
        </a:p>
      </dgm:t>
    </dgm:pt>
    <dgm:pt modelId="{E0BD7CD5-7284-415D-BE6A-679EB24A8C23}" type="sibTrans" cxnId="{BD8ED120-7B85-4085-A6F2-23E42A661576}">
      <dgm:prSet/>
      <dgm:spPr/>
      <dgm:t>
        <a:bodyPr/>
        <a:lstStyle/>
        <a:p>
          <a:endParaRPr lang="en-IN"/>
        </a:p>
      </dgm:t>
    </dgm:pt>
    <dgm:pt modelId="{9B7510D7-F4C1-4D09-80D0-B231AD077A0C}">
      <dgm:prSet phldrT="[Text]" phldr="1"/>
      <dgm:spPr/>
      <dgm:t>
        <a:bodyPr/>
        <a:lstStyle/>
        <a:p>
          <a:endParaRPr lang="en-IN"/>
        </a:p>
      </dgm:t>
    </dgm:pt>
    <dgm:pt modelId="{05D16715-9A6C-4879-9D2F-9B1C7F3F3DEA}" type="parTrans" cxnId="{94FF2528-E3E5-43C5-8F83-CF2EAAA0A9E4}">
      <dgm:prSet/>
      <dgm:spPr/>
      <dgm:t>
        <a:bodyPr/>
        <a:lstStyle/>
        <a:p>
          <a:endParaRPr lang="en-IN"/>
        </a:p>
      </dgm:t>
    </dgm:pt>
    <dgm:pt modelId="{017D7127-4F6D-44FD-9FDC-00E1BDF0F3C6}" type="sibTrans" cxnId="{94FF2528-E3E5-43C5-8F83-CF2EAAA0A9E4}">
      <dgm:prSet/>
      <dgm:spPr/>
      <dgm:t>
        <a:bodyPr/>
        <a:lstStyle/>
        <a:p>
          <a:endParaRPr lang="en-IN"/>
        </a:p>
      </dgm:t>
    </dgm:pt>
    <dgm:pt modelId="{FEFC9F9E-F4DA-436D-A447-016CEB2A07A6}" type="pres">
      <dgm:prSet presAssocID="{834442DE-A306-44DF-9326-A31C47B6BCF8}" presName="diagram" presStyleCnt="0">
        <dgm:presLayoutVars>
          <dgm:dir/>
          <dgm:resizeHandles val="exact"/>
        </dgm:presLayoutVars>
      </dgm:prSet>
      <dgm:spPr/>
    </dgm:pt>
    <dgm:pt modelId="{6418809C-CC72-483D-B5C2-82A3949A2C4B}" type="pres">
      <dgm:prSet presAssocID="{ABCEA935-C7CB-4FF6-A120-43CE657A1438}" presName="node" presStyleLbl="node1" presStyleIdx="0" presStyleCnt="5">
        <dgm:presLayoutVars>
          <dgm:bulletEnabled val="1"/>
        </dgm:presLayoutVars>
      </dgm:prSet>
      <dgm:spPr/>
    </dgm:pt>
    <dgm:pt modelId="{D7037685-AA6F-4C01-8179-CD9946E6C381}" type="pres">
      <dgm:prSet presAssocID="{347298A3-4286-45E7-801F-7813FF55FA2A}" presName="sibTrans" presStyleCnt="0"/>
      <dgm:spPr/>
    </dgm:pt>
    <dgm:pt modelId="{80F2AE0E-E3C2-4AE2-9D1A-CC65FBDF460D}" type="pres">
      <dgm:prSet presAssocID="{B506F98C-A6FC-467F-B87A-A0E94229CDA3}" presName="node" presStyleLbl="node1" presStyleIdx="1" presStyleCnt="5">
        <dgm:presLayoutVars>
          <dgm:bulletEnabled val="1"/>
        </dgm:presLayoutVars>
      </dgm:prSet>
      <dgm:spPr/>
    </dgm:pt>
    <dgm:pt modelId="{6E77DF46-8242-4009-AFEB-3AC559E35EAD}" type="pres">
      <dgm:prSet presAssocID="{02F850AD-BF14-4620-89EC-6588CF87C5E3}" presName="sibTrans" presStyleCnt="0"/>
      <dgm:spPr/>
    </dgm:pt>
    <dgm:pt modelId="{DD280969-8C93-4D8A-B685-A3762B977FC5}" type="pres">
      <dgm:prSet presAssocID="{27530B7A-6D0A-4B97-B2BB-A5A205428FC4}" presName="node" presStyleLbl="node1" presStyleIdx="2" presStyleCnt="5">
        <dgm:presLayoutVars>
          <dgm:bulletEnabled val="1"/>
        </dgm:presLayoutVars>
      </dgm:prSet>
      <dgm:spPr/>
    </dgm:pt>
    <dgm:pt modelId="{FBAE07FE-022F-45DF-99C6-4890262BA395}" type="pres">
      <dgm:prSet presAssocID="{7596AE71-05F5-4DE6-8B84-0B6358DD0A96}" presName="sibTrans" presStyleCnt="0"/>
      <dgm:spPr/>
    </dgm:pt>
    <dgm:pt modelId="{D9E5B23E-F272-40CC-A468-8BE0EC4805F4}" type="pres">
      <dgm:prSet presAssocID="{C4DEBDC6-D4CC-4F13-B909-8112F7FD9834}" presName="node" presStyleLbl="node1" presStyleIdx="3" presStyleCnt="5">
        <dgm:presLayoutVars>
          <dgm:bulletEnabled val="1"/>
        </dgm:presLayoutVars>
      </dgm:prSet>
      <dgm:spPr/>
    </dgm:pt>
    <dgm:pt modelId="{9453820C-CA9D-4404-B646-EE865EC387DE}" type="pres">
      <dgm:prSet presAssocID="{E0BD7CD5-7284-415D-BE6A-679EB24A8C23}" presName="sibTrans" presStyleCnt="0"/>
      <dgm:spPr/>
    </dgm:pt>
    <dgm:pt modelId="{35DCDEF2-FA7D-40F1-AE5A-1D4B1893E974}" type="pres">
      <dgm:prSet presAssocID="{9B7510D7-F4C1-4D09-80D0-B231AD077A0C}" presName="node" presStyleLbl="node1" presStyleIdx="4" presStyleCnt="5">
        <dgm:presLayoutVars>
          <dgm:bulletEnabled val="1"/>
        </dgm:presLayoutVars>
      </dgm:prSet>
      <dgm:spPr/>
    </dgm:pt>
  </dgm:ptLst>
  <dgm:cxnLst>
    <dgm:cxn modelId="{1D9F4D1A-E5F9-4148-9375-EC63ACCBD2E0}" type="presOf" srcId="{834442DE-A306-44DF-9326-A31C47B6BCF8}" destId="{FEFC9F9E-F4DA-436D-A447-016CEB2A07A6}" srcOrd="0" destOrd="0" presId="urn:microsoft.com/office/officeart/2005/8/layout/default"/>
    <dgm:cxn modelId="{BD2B231E-1910-4EA7-ABDC-1A3150967BA8}" type="presOf" srcId="{C4DEBDC6-D4CC-4F13-B909-8112F7FD9834}" destId="{D9E5B23E-F272-40CC-A468-8BE0EC4805F4}" srcOrd="0" destOrd="0" presId="urn:microsoft.com/office/officeart/2005/8/layout/default"/>
    <dgm:cxn modelId="{BD8ED120-7B85-4085-A6F2-23E42A661576}" srcId="{834442DE-A306-44DF-9326-A31C47B6BCF8}" destId="{C4DEBDC6-D4CC-4F13-B909-8112F7FD9834}" srcOrd="3" destOrd="0" parTransId="{8A402343-4258-4A43-9398-EC92FC0D7AB4}" sibTransId="{E0BD7CD5-7284-415D-BE6A-679EB24A8C23}"/>
    <dgm:cxn modelId="{94FF2528-E3E5-43C5-8F83-CF2EAAA0A9E4}" srcId="{834442DE-A306-44DF-9326-A31C47B6BCF8}" destId="{9B7510D7-F4C1-4D09-80D0-B231AD077A0C}" srcOrd="4" destOrd="0" parTransId="{05D16715-9A6C-4879-9D2F-9B1C7F3F3DEA}" sibTransId="{017D7127-4F6D-44FD-9FDC-00E1BDF0F3C6}"/>
    <dgm:cxn modelId="{23F7F535-DC3C-47B5-9F9F-6F831E6BD5DA}" srcId="{834442DE-A306-44DF-9326-A31C47B6BCF8}" destId="{27530B7A-6D0A-4B97-B2BB-A5A205428FC4}" srcOrd="2" destOrd="0" parTransId="{C059E109-4F46-41A7-A1C1-A0392E109C84}" sibTransId="{7596AE71-05F5-4DE6-8B84-0B6358DD0A96}"/>
    <dgm:cxn modelId="{D622AE75-2756-40F6-9AF0-7DCCDAD0DBA3}" type="presOf" srcId="{9B7510D7-F4C1-4D09-80D0-B231AD077A0C}" destId="{35DCDEF2-FA7D-40F1-AE5A-1D4B1893E974}" srcOrd="0" destOrd="0" presId="urn:microsoft.com/office/officeart/2005/8/layout/default"/>
    <dgm:cxn modelId="{C3534A8C-C7A9-4228-866E-E5C7D9945D9C}" type="presOf" srcId="{ABCEA935-C7CB-4FF6-A120-43CE657A1438}" destId="{6418809C-CC72-483D-B5C2-82A3949A2C4B}" srcOrd="0" destOrd="0" presId="urn:microsoft.com/office/officeart/2005/8/layout/default"/>
    <dgm:cxn modelId="{B965799D-F615-4CF0-83AF-D4FB91A2774C}" type="presOf" srcId="{27530B7A-6D0A-4B97-B2BB-A5A205428FC4}" destId="{DD280969-8C93-4D8A-B685-A3762B977FC5}" srcOrd="0" destOrd="0" presId="urn:microsoft.com/office/officeart/2005/8/layout/default"/>
    <dgm:cxn modelId="{07AAF7A1-7569-4423-8703-4FC2761F484A}" type="presOf" srcId="{B506F98C-A6FC-467F-B87A-A0E94229CDA3}" destId="{80F2AE0E-E3C2-4AE2-9D1A-CC65FBDF460D}" srcOrd="0" destOrd="0" presId="urn:microsoft.com/office/officeart/2005/8/layout/default"/>
    <dgm:cxn modelId="{0919C4AF-1B74-4A9F-B243-823407110DCA}" srcId="{834442DE-A306-44DF-9326-A31C47B6BCF8}" destId="{ABCEA935-C7CB-4FF6-A120-43CE657A1438}" srcOrd="0" destOrd="0" parTransId="{83B14F7A-D05E-4934-A253-4F18EBD5EA6C}" sibTransId="{347298A3-4286-45E7-801F-7813FF55FA2A}"/>
    <dgm:cxn modelId="{20D4E5E4-7053-454C-8474-59B55F51AE7D}" srcId="{834442DE-A306-44DF-9326-A31C47B6BCF8}" destId="{B506F98C-A6FC-467F-B87A-A0E94229CDA3}" srcOrd="1" destOrd="0" parTransId="{A8B02F85-EB60-48B8-B691-F17CC33B7D5E}" sibTransId="{02F850AD-BF14-4620-89EC-6588CF87C5E3}"/>
    <dgm:cxn modelId="{A4677693-045B-40DC-9587-8436F80061F4}" type="presParOf" srcId="{FEFC9F9E-F4DA-436D-A447-016CEB2A07A6}" destId="{6418809C-CC72-483D-B5C2-82A3949A2C4B}" srcOrd="0" destOrd="0" presId="urn:microsoft.com/office/officeart/2005/8/layout/default"/>
    <dgm:cxn modelId="{5B6A156D-8833-4986-A0E7-FD8D68B9C76B}" type="presParOf" srcId="{FEFC9F9E-F4DA-436D-A447-016CEB2A07A6}" destId="{D7037685-AA6F-4C01-8179-CD9946E6C381}" srcOrd="1" destOrd="0" presId="urn:microsoft.com/office/officeart/2005/8/layout/default"/>
    <dgm:cxn modelId="{5B55F98A-5E51-4716-B3D0-5A1414C1C071}" type="presParOf" srcId="{FEFC9F9E-F4DA-436D-A447-016CEB2A07A6}" destId="{80F2AE0E-E3C2-4AE2-9D1A-CC65FBDF460D}" srcOrd="2" destOrd="0" presId="urn:microsoft.com/office/officeart/2005/8/layout/default"/>
    <dgm:cxn modelId="{812C5F5E-7C08-40C0-896C-5F1E19C5ACF3}" type="presParOf" srcId="{FEFC9F9E-F4DA-436D-A447-016CEB2A07A6}" destId="{6E77DF46-8242-4009-AFEB-3AC559E35EAD}" srcOrd="3" destOrd="0" presId="urn:microsoft.com/office/officeart/2005/8/layout/default"/>
    <dgm:cxn modelId="{FC81EFC8-B136-4896-8F24-ACFD3F25D0E6}" type="presParOf" srcId="{FEFC9F9E-F4DA-436D-A447-016CEB2A07A6}" destId="{DD280969-8C93-4D8A-B685-A3762B977FC5}" srcOrd="4" destOrd="0" presId="urn:microsoft.com/office/officeart/2005/8/layout/default"/>
    <dgm:cxn modelId="{E7657E46-1785-4432-ACB3-BEF5B1F22ABA}" type="presParOf" srcId="{FEFC9F9E-F4DA-436D-A447-016CEB2A07A6}" destId="{FBAE07FE-022F-45DF-99C6-4890262BA395}" srcOrd="5" destOrd="0" presId="urn:microsoft.com/office/officeart/2005/8/layout/default"/>
    <dgm:cxn modelId="{BAACEABA-063C-4252-9CC0-E75D21551F06}" type="presParOf" srcId="{FEFC9F9E-F4DA-436D-A447-016CEB2A07A6}" destId="{D9E5B23E-F272-40CC-A468-8BE0EC4805F4}" srcOrd="6" destOrd="0" presId="urn:microsoft.com/office/officeart/2005/8/layout/default"/>
    <dgm:cxn modelId="{74FC79B0-2BFD-43A3-9A45-B2D38D070789}" type="presParOf" srcId="{FEFC9F9E-F4DA-436D-A447-016CEB2A07A6}" destId="{9453820C-CA9D-4404-B646-EE865EC387DE}" srcOrd="7" destOrd="0" presId="urn:microsoft.com/office/officeart/2005/8/layout/default"/>
    <dgm:cxn modelId="{AB5B1C1B-AFDD-49AF-9B5C-F3C80694D56B}" type="presParOf" srcId="{FEFC9F9E-F4DA-436D-A447-016CEB2A07A6}" destId="{35DCDEF2-FA7D-40F1-AE5A-1D4B1893E974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418809C-CC72-483D-B5C2-82A3949A2C4B}">
      <dsp:nvSpPr>
        <dsp:cNvPr id="0" name=""/>
        <dsp:cNvSpPr/>
      </dsp:nvSpPr>
      <dsp:spPr>
        <a:xfrm>
          <a:off x="0" y="39687"/>
          <a:ext cx="3286125" cy="19716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6500" kern="1200"/>
        </a:p>
      </dsp:txBody>
      <dsp:txXfrm>
        <a:off x="0" y="39687"/>
        <a:ext cx="3286125" cy="1971675"/>
      </dsp:txXfrm>
    </dsp:sp>
    <dsp:sp modelId="{80F2AE0E-E3C2-4AE2-9D1A-CC65FBDF460D}">
      <dsp:nvSpPr>
        <dsp:cNvPr id="0" name=""/>
        <dsp:cNvSpPr/>
      </dsp:nvSpPr>
      <dsp:spPr>
        <a:xfrm>
          <a:off x="3614737" y="39687"/>
          <a:ext cx="3286125" cy="19716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6500" kern="1200"/>
        </a:p>
      </dsp:txBody>
      <dsp:txXfrm>
        <a:off x="3614737" y="39687"/>
        <a:ext cx="3286125" cy="1971675"/>
      </dsp:txXfrm>
    </dsp:sp>
    <dsp:sp modelId="{DD280969-8C93-4D8A-B685-A3762B977FC5}">
      <dsp:nvSpPr>
        <dsp:cNvPr id="0" name=""/>
        <dsp:cNvSpPr/>
      </dsp:nvSpPr>
      <dsp:spPr>
        <a:xfrm>
          <a:off x="7229475" y="39687"/>
          <a:ext cx="3286125" cy="19716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6500" kern="1200"/>
        </a:p>
      </dsp:txBody>
      <dsp:txXfrm>
        <a:off x="7229475" y="39687"/>
        <a:ext cx="3286125" cy="1971675"/>
      </dsp:txXfrm>
    </dsp:sp>
    <dsp:sp modelId="{D9E5B23E-F272-40CC-A468-8BE0EC4805F4}">
      <dsp:nvSpPr>
        <dsp:cNvPr id="0" name=""/>
        <dsp:cNvSpPr/>
      </dsp:nvSpPr>
      <dsp:spPr>
        <a:xfrm>
          <a:off x="1807368" y="2339975"/>
          <a:ext cx="3286125" cy="19716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6500" kern="1200"/>
        </a:p>
      </dsp:txBody>
      <dsp:txXfrm>
        <a:off x="1807368" y="2339975"/>
        <a:ext cx="3286125" cy="1971675"/>
      </dsp:txXfrm>
    </dsp:sp>
    <dsp:sp modelId="{35DCDEF2-FA7D-40F1-AE5A-1D4B1893E974}">
      <dsp:nvSpPr>
        <dsp:cNvPr id="0" name=""/>
        <dsp:cNvSpPr/>
      </dsp:nvSpPr>
      <dsp:spPr>
        <a:xfrm>
          <a:off x="5422106" y="2339975"/>
          <a:ext cx="3286125" cy="19716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6500" kern="1200"/>
        </a:p>
      </dsp:txBody>
      <dsp:txXfrm>
        <a:off x="5422106" y="2339975"/>
        <a:ext cx="3286125" cy="197167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sv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66732-C5EE-A487-14F7-31C6BA234F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E1E64D-6367-3AFA-DBBE-40E021EFB7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36017E-0FF6-3A85-8998-B229311879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753D9-C91C-4525-ABAD-4FE37D4A21D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8273CE-20FE-4A16-EFEF-EFA731E80E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120008-BAA2-19C3-61A2-79ECCAAAF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1760E-89B4-4A07-9123-64852F9BAA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93193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0F8D6-7CB2-50CD-8E79-C5A7128822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6F4770-A005-FEBD-2FDE-7BBE69AE5B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853A53-6B16-7EA0-2756-910CB65361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753D9-C91C-4525-ABAD-4FE37D4A21D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735A87-D0F1-BB6E-298A-18879213E2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708E59-76EE-D7CA-0F1B-2F2E8FA54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1760E-89B4-4A07-9123-64852F9BAA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89095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6630111-F74B-F47C-93CA-71F33B03BCF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B93F41-3B87-C75A-99A0-FD0DC7E0F7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18CE30-ECD9-3C19-EBAE-C223F21000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753D9-C91C-4525-ABAD-4FE37D4A21D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8D72BF-E5A2-D15B-7615-BA5081DE4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F9DCE4-7C3E-DE3F-7CE7-2C83C7360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1760E-89B4-4A07-9123-64852F9BAA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59627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9DCDE-70C3-3B77-2D81-FF13644E1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A96FD3-266B-A081-DEFE-DE24AD2053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5BF702-7543-73DC-6E77-C3F3FEAA89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753D9-C91C-4525-ABAD-4FE37D4A21D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AD3DBD-E778-87B5-868C-F934BD184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3ABCB7-F38E-618D-19FE-3692CF241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1760E-89B4-4A07-9123-64852F9BAA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38696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4177E-8B13-C125-C085-32945A8FE7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3BD981-A1A0-993B-DDF6-40F7BB1AD4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B95478-B2AE-3A3D-793D-915C4B491A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753D9-C91C-4525-ABAD-4FE37D4A21D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03E98D-5DFC-6096-612D-4088C20FF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A08515-5921-9A61-82FE-40C1732C1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1760E-89B4-4A07-9123-64852F9BAA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940376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3B68-15F1-ADDE-4532-5CA70C1EA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C0C66D-33A9-6B7A-4E0B-763DB132B6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E60C55-DAA8-243D-E00B-C508B79AF7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06F59C-50BA-8C40-C9C1-020C09C3B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753D9-C91C-4525-ABAD-4FE37D4A21D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21F3FC-B24E-766B-E069-94394ECB2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35FAC8-79C3-5501-F736-18B0489BF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1760E-89B4-4A07-9123-64852F9BAA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49140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5F505-0187-D7BF-1658-E2AF1639C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DC675B-2364-D3B8-8E68-B08C1251BF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436501-DE1E-7428-BCBF-E3F75B6DF8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E7CAC4E-4A59-1AB9-2976-A476224770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47A15C-0F2F-2DC3-EB17-7F995C13F4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4D687F1-D1BA-7A64-B7F0-363B951AA4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753D9-C91C-4525-ABAD-4FE37D4A21D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6B5C9B-5D61-413E-6BD5-56811CBCC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2D6C4E-C7FF-6C24-6C9C-46C30A5E6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1760E-89B4-4A07-9123-64852F9BAA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54320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E6ED7-78D2-6709-9A59-3735F10EA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7B0107-EC4A-614F-8EC5-425983A14A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753D9-C91C-4525-ABAD-4FE37D4A21D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BBB796-8927-A96C-9ED5-E029FCFF88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F29F11-5714-E2F1-956E-7070F0851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1760E-89B4-4A07-9123-64852F9BAA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42708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86EB8C7-C58F-6A5E-D134-E692D9A3C7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753D9-C91C-4525-ABAD-4FE37D4A21D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EE401D-CFE1-FA4E-0A4A-D6EB636C5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11D4F0-C9FA-520B-39DE-BB9F8131A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1760E-89B4-4A07-9123-64852F9BAA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45341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EDA0D-38B9-62F1-AAEA-43A86D5896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336675-1065-CB2E-B191-C73766E568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82A4B1-E51A-2FB0-EF8A-91869C4BD6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CEBC95-E3FB-DA05-DDB6-69D93A161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753D9-C91C-4525-ABAD-4FE37D4A21D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69DDA5-7ABD-BEBE-5EA6-EC9ACC3E4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E313E7-172E-520B-6A51-ACB0CC846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1760E-89B4-4A07-9123-64852F9BAA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7963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F574FD-D01B-BD9E-AA5A-67CAA082B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5DBECE0-7688-ABFF-F833-13FEEC68E8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FF1379-B326-CA2C-D058-48A1EF84B5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68FAB8-BF1A-4E92-5146-A37EF6CBC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753D9-C91C-4525-ABAD-4FE37D4A21D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6DC3A1-EC35-C260-3ECB-C2ACE57BB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6568F7-7856-54C4-0231-A0A9BBDBF9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1760E-89B4-4A07-9123-64852F9BAA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19125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4BA599F-E9EA-383F-8965-3393625245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FD392E-58A3-8204-7920-AF1DFFFDB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D0B835-7A23-5CE5-1B1D-AEAB02E373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D1753D9-C91C-4525-ABAD-4FE37D4A21DC}" type="datetimeFigureOut">
              <a:rPr lang="en-IN" smtClean="0"/>
              <a:t>26-09-2024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49A85C-BCB5-E1B7-06BA-F07E06E05A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89952A-0F26-D593-9998-F410F04946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E91760E-89B4-4A07-9123-64852F9BAA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56232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09121-2B9C-AA0C-95C0-682CAFA07FE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58E401-E426-6417-A627-A2F4D06CE1B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733875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15174-8119-0EFA-419F-01D22A892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Heading</a:t>
            </a:r>
          </a:p>
        </p:txBody>
      </p:sp>
      <p:pic>
        <p:nvPicPr>
          <p:cNvPr id="5" name="Content Placeholder 4" descr="A turtle swimming underwater&#10;&#10;Description automatically generated">
            <a:extLst>
              <a:ext uri="{FF2B5EF4-FFF2-40B4-BE49-F238E27FC236}">
                <a16:creationId xmlns:a16="http://schemas.microsoft.com/office/drawing/2014/main" id="{75BD51D9-7CEB-B222-D727-179C59E59F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1764737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AE079-4D9A-734F-EE29-D615C5BD0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 descr="Acorn with solid fill">
            <a:extLst>
              <a:ext uri="{FF2B5EF4-FFF2-40B4-BE49-F238E27FC236}">
                <a16:creationId xmlns:a16="http://schemas.microsoft.com/office/drawing/2014/main" id="{AEE23DB8-459B-2FEB-2F25-21A87147C4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38800" y="3544094"/>
            <a:ext cx="914400" cy="914400"/>
          </a:xfrm>
        </p:spPr>
      </p:pic>
    </p:spTree>
    <p:extLst>
      <p:ext uri="{BB962C8B-B14F-4D97-AF65-F5344CB8AC3E}">
        <p14:creationId xmlns:p14="http://schemas.microsoft.com/office/powerpoint/2010/main" val="7655600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D50D25-3C96-A7F1-E3F4-F3F7706FA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68E44A6-A655-23FD-E20C-4A3423BFCE4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26633455"/>
              </p:ext>
            </p:extLst>
          </p:nvPr>
        </p:nvGraphicFramePr>
        <p:xfrm>
          <a:off x="838200" y="1825625"/>
          <a:ext cx="1051560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162717003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4209200163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634313235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194669349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39026939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Head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Head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Head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Head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Head 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65621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25565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951183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E4D45-FDA8-E648-8A53-A213F58B7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BA38EE1-79E0-078A-C2DC-EAA1E491DC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98624813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189159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F51DE-D0EC-7253-49EA-361BA7CA9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Ad 1">
            <a:hlinkClick r:id="" action="ppaction://media"/>
            <a:extLst>
              <a:ext uri="{FF2B5EF4-FFF2-40B4-BE49-F238E27FC236}">
                <a16:creationId xmlns:a16="http://schemas.microsoft.com/office/drawing/2014/main" id="{933DF6F1-4142-5908-FBD8-A235DCDB25E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19538" y="1825625"/>
            <a:ext cx="4351337" cy="4351338"/>
          </a:xfrm>
        </p:spPr>
      </p:pic>
    </p:spTree>
    <p:extLst>
      <p:ext uri="{BB962C8B-B14F-4D97-AF65-F5344CB8AC3E}">
        <p14:creationId xmlns:p14="http://schemas.microsoft.com/office/powerpoint/2010/main" val="3055533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042977-8108-E5F6-83DD-2F891F2B1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BF15AC-84C3-4648-0D15-4A82DBA199B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3C43EF-B2C6-257A-0980-2068E4B43B7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07614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93B53-F7FE-CB17-6A63-80DC8A4169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676A6A-B070-D9E6-159F-DE1C58E763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CE487E-A7DC-D8C2-9598-B56FB41E395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9AA291C-2077-BE13-92ED-8A5AA5DAA7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1DD2DF4-D31B-F5C6-3577-BD549E062B5B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22806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18</Words>
  <Application>Microsoft Office PowerPoint</Application>
  <PresentationFormat>Widescreen</PresentationFormat>
  <Paragraphs>13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Aptos</vt:lpstr>
      <vt:lpstr>Aptos Display</vt:lpstr>
      <vt:lpstr>Arial</vt:lpstr>
      <vt:lpstr>Office Theme</vt:lpstr>
      <vt:lpstr>Title</vt:lpstr>
      <vt:lpstr>Heading</vt:lpstr>
      <vt:lpstr>PowerPoint Presentation</vt:lpstr>
      <vt:lpstr>PowerPoint Presentation</vt:lpstr>
      <vt:lpstr>PowerPoint Presentation</vt:lpstr>
      <vt:lpstr>PowerPoint Presentation</vt:lpstr>
      <vt:lpstr>content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rathinapandian Ganesan</dc:creator>
  <cp:lastModifiedBy>rathinapandian Ganesan</cp:lastModifiedBy>
  <cp:revision>1</cp:revision>
  <dcterms:created xsi:type="dcterms:W3CDTF">2024-09-26T18:21:38Z</dcterms:created>
  <dcterms:modified xsi:type="dcterms:W3CDTF">2024-09-26T18:27:19Z</dcterms:modified>
</cp:coreProperties>
</file>

<file path=docProps/thumbnail.jpeg>
</file>